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sldIdLst>
    <p:sldId id="283" r:id="rId5"/>
    <p:sldId id="284" r:id="rId6"/>
    <p:sldId id="285" r:id="rId7"/>
    <p:sldId id="286" r:id="rId8"/>
    <p:sldId id="287" r:id="rId9"/>
    <p:sldId id="288" r:id="rId10"/>
    <p:sldId id="289" r:id="rId11"/>
    <p:sldId id="290" r:id="rId12"/>
    <p:sldId id="270" r:id="rId13"/>
    <p:sldId id="282" r:id="rId14"/>
    <p:sldId id="274" r:id="rId15"/>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642" userDrawn="1">
          <p15:clr>
            <a:srgbClr val="A4A3A4"/>
          </p15:clr>
        </p15:guide>
        <p15:guide id="3" pos="7015" userDrawn="1">
          <p15:clr>
            <a:srgbClr val="A4A3A4"/>
          </p15:clr>
        </p15:guide>
        <p15:guide id="4" orient="horz" pos="595" userDrawn="1">
          <p15:clr>
            <a:srgbClr val="A4A3A4"/>
          </p15:clr>
        </p15:guide>
        <p15:guide id="5" pos="7378" userDrawn="1">
          <p15:clr>
            <a:srgbClr val="A4A3A4"/>
          </p15:clr>
        </p15:guide>
        <p15:guide id="6" orient="horz" pos="3725" userDrawn="1">
          <p15:clr>
            <a:srgbClr val="A4A3A4"/>
          </p15:clr>
        </p15:guide>
        <p15:guide id="7"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530"/>
    <a:srgbClr val="132634"/>
    <a:srgbClr val="0782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E129E-8703-4671-BC01-25D0B6315952}" v="1" dt="2022-12-15T10:24:05.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4" d="100"/>
          <a:sy n="74" d="100"/>
        </p:scale>
        <p:origin x="739" y="110"/>
      </p:cViewPr>
      <p:guideLst>
        <p:guide pos="3840"/>
        <p:guide pos="642"/>
        <p:guide pos="7015"/>
        <p:guide orient="horz" pos="595"/>
        <p:guide pos="7378"/>
        <p:guide orient="horz" pos="3725"/>
        <p:guide pos="3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Houseman" userId="7d6e233f-1289-4a6a-9205-ee3f8642932a" providerId="ADAL" clId="{465E129E-8703-4671-BC01-25D0B6315952}"/>
    <pc:docChg chg="custSel modSld replTag delTag">
      <pc:chgData name="Mel Houseman" userId="7d6e233f-1289-4a6a-9205-ee3f8642932a" providerId="ADAL" clId="{465E129E-8703-4671-BC01-25D0B6315952}" dt="2022-12-15T10:24:00.160" v="8" actId="108"/>
      <pc:docMkLst>
        <pc:docMk/>
      </pc:docMkLst>
      <pc:sldChg chg="replTag delTag">
        <pc:chgData name="Mel Houseman" userId="7d6e233f-1289-4a6a-9205-ee3f8642932a" providerId="ADAL" clId="{465E129E-8703-4671-BC01-25D0B6315952}" dt="2022-12-15T10:23:56.209" v="1"/>
        <pc:sldMkLst>
          <pc:docMk/>
          <pc:sldMk cId="1175965013" sldId="283"/>
        </pc:sldMkLst>
      </pc:sldChg>
      <pc:sldChg chg="modSp mod replTag delTag">
        <pc:chgData name="Mel Houseman" userId="7d6e233f-1289-4a6a-9205-ee3f8642932a" providerId="ADAL" clId="{465E129E-8703-4671-BC01-25D0B6315952}" dt="2022-12-15T10:24:00.160" v="8" actId="108"/>
        <pc:sldMkLst>
          <pc:docMk/>
          <pc:sldMk cId="2643956886" sldId="284"/>
        </pc:sldMkLst>
        <pc:spChg chg="mod">
          <ac:chgData name="Mel Houseman" userId="7d6e233f-1289-4a6a-9205-ee3f8642932a" providerId="ADAL" clId="{465E129E-8703-4671-BC01-25D0B6315952}" dt="2022-12-15T10:24:00.160" v="8" actId="108"/>
          <ac:spMkLst>
            <pc:docMk/>
            <pc:sldMk cId="2643956886" sldId="284"/>
            <ac:spMk id="2" creationId="{D20B3DC2-FE5C-DC82-ECBC-80C7ED393DD1}"/>
          </ac:spMkLst>
        </pc:spChg>
      </pc:sldChg>
    </pc:docChg>
  </pc:docChgLst>
  <pc:docChgLst>
    <pc:chgData name="Mel Houseman" userId="7d6e233f-1289-4a6a-9205-ee3f8642932a" providerId="ADAL" clId="{8C0C21F9-99B3-4669-A1ED-EEE7413B63A7}"/>
    <pc:docChg chg="custSel modSld replTag delTag">
      <pc:chgData name="Mel Houseman" userId="7d6e233f-1289-4a6a-9205-ee3f8642932a" providerId="ADAL" clId="{8C0C21F9-99B3-4669-A1ED-EEE7413B63A7}" dt="2022-12-13T16:47:54.613" v="4" actId="108"/>
      <pc:docMkLst>
        <pc:docMk/>
      </pc:docMkLst>
      <pc:sldChg chg="modSp mod replTag delTag">
        <pc:chgData name="Mel Houseman" userId="7d6e233f-1289-4a6a-9205-ee3f8642932a" providerId="ADAL" clId="{8C0C21F9-99B3-4669-A1ED-EEE7413B63A7}" dt="2022-12-13T16:47:54.613" v="4" actId="108"/>
        <pc:sldMkLst>
          <pc:docMk/>
          <pc:sldMk cId="1175965013" sldId="283"/>
        </pc:sldMkLst>
        <pc:spChg chg="mod">
          <ac:chgData name="Mel Houseman" userId="7d6e233f-1289-4a6a-9205-ee3f8642932a" providerId="ADAL" clId="{8C0C21F9-99B3-4669-A1ED-EEE7413B63A7}" dt="2022-12-13T16:47:54.613" v="4" actId="108"/>
          <ac:spMkLst>
            <pc:docMk/>
            <pc:sldMk cId="1175965013" sldId="283"/>
            <ac:spMk id="12" creationId="{D4DFC379-EE11-136F-C330-EEF3343719F1}"/>
          </ac:spMkLst>
        </pc:spChg>
      </pc:sldChg>
    </pc:docChg>
  </pc:docChgLst>
  <pc:docChgLst>
    <pc:chgData name="Mel Houseman" userId="7d6e233f-1289-4a6a-9205-ee3f8642932a" providerId="ADAL" clId="{D3E1C12C-5AF4-4AD9-8FA9-618E3948EB6F}"/>
    <pc:docChg chg="custSel addSld delSld modSld replTag delTag">
      <pc:chgData name="Mel Houseman" userId="7d6e233f-1289-4a6a-9205-ee3f8642932a" providerId="ADAL" clId="{D3E1C12C-5AF4-4AD9-8FA9-618E3948EB6F}" dt="2022-12-12T16:49:38.730" v="183"/>
      <pc:docMkLst>
        <pc:docMk/>
      </pc:docMkLst>
      <pc:sldChg chg="del replTag delTag">
        <pc:chgData name="Mel Houseman" userId="7d6e233f-1289-4a6a-9205-ee3f8642932a" providerId="ADAL" clId="{D3E1C12C-5AF4-4AD9-8FA9-618E3948EB6F}" dt="2022-12-12T16:45:42.072" v="93" actId="47"/>
        <pc:sldMkLst>
          <pc:docMk/>
          <pc:sldMk cId="3349779659" sldId="264"/>
        </pc:sldMkLst>
      </pc:sldChg>
      <pc:sldChg chg="del replTag delTag">
        <pc:chgData name="Mel Houseman" userId="7d6e233f-1289-4a6a-9205-ee3f8642932a" providerId="ADAL" clId="{D3E1C12C-5AF4-4AD9-8FA9-618E3948EB6F}" dt="2022-12-12T16:45:42.072" v="93" actId="47"/>
        <pc:sldMkLst>
          <pc:docMk/>
          <pc:sldMk cId="3282449821" sldId="265"/>
        </pc:sldMkLst>
      </pc:sldChg>
      <pc:sldChg chg="del replTag delTag">
        <pc:chgData name="Mel Houseman" userId="7d6e233f-1289-4a6a-9205-ee3f8642932a" providerId="ADAL" clId="{D3E1C12C-5AF4-4AD9-8FA9-618E3948EB6F}" dt="2022-12-12T16:45:42.072" v="93" actId="47"/>
        <pc:sldMkLst>
          <pc:docMk/>
          <pc:sldMk cId="2981958359" sldId="266"/>
        </pc:sldMkLst>
      </pc:sldChg>
      <pc:sldChg chg="del replTag delTag">
        <pc:chgData name="Mel Houseman" userId="7d6e233f-1289-4a6a-9205-ee3f8642932a" providerId="ADAL" clId="{D3E1C12C-5AF4-4AD9-8FA9-618E3948EB6F}" dt="2022-12-12T16:45:42.072" v="93" actId="47"/>
        <pc:sldMkLst>
          <pc:docMk/>
          <pc:sldMk cId="1148643050" sldId="267"/>
        </pc:sldMkLst>
      </pc:sldChg>
      <pc:sldChg chg="addSp delSp modSp mod replTag delTag">
        <pc:chgData name="Mel Houseman" userId="7d6e233f-1289-4a6a-9205-ee3f8642932a" providerId="ADAL" clId="{D3E1C12C-5AF4-4AD9-8FA9-618E3948EB6F}" dt="2022-12-12T16:49:38.730" v="183"/>
        <pc:sldMkLst>
          <pc:docMk/>
          <pc:sldMk cId="3421327502" sldId="270"/>
        </pc:sldMkLst>
        <pc:spChg chg="mod">
          <ac:chgData name="Mel Houseman" userId="7d6e233f-1289-4a6a-9205-ee3f8642932a" providerId="ADAL" clId="{D3E1C12C-5AF4-4AD9-8FA9-618E3948EB6F}" dt="2022-12-12T16:45:49.171" v="113"/>
          <ac:spMkLst>
            <pc:docMk/>
            <pc:sldMk cId="3421327502" sldId="270"/>
            <ac:spMk id="4" creationId="{F01E031B-F132-3110-1A91-42F60D76533E}"/>
          </ac:spMkLst>
        </pc:spChg>
        <pc:spChg chg="add mod">
          <ac:chgData name="Mel Houseman" userId="7d6e233f-1289-4a6a-9205-ee3f8642932a" providerId="ADAL" clId="{D3E1C12C-5AF4-4AD9-8FA9-618E3948EB6F}" dt="2022-12-12T16:46:16.134" v="123"/>
          <ac:spMkLst>
            <pc:docMk/>
            <pc:sldMk cId="3421327502" sldId="270"/>
            <ac:spMk id="5" creationId="{25747146-4720-A949-FFB6-7E7CB893ABF5}"/>
          </ac:spMkLst>
        </pc:spChg>
        <pc:spChg chg="mod">
          <ac:chgData name="Mel Houseman" userId="7d6e233f-1289-4a6a-9205-ee3f8642932a" providerId="ADAL" clId="{D3E1C12C-5AF4-4AD9-8FA9-618E3948EB6F}" dt="2022-12-12T16:45:58.308" v="116" actId="14100"/>
          <ac:spMkLst>
            <pc:docMk/>
            <pc:sldMk cId="3421327502" sldId="270"/>
            <ac:spMk id="6" creationId="{02B75B8A-94CD-F441-95F6-1DD882FFEE78}"/>
          </ac:spMkLst>
        </pc:spChg>
        <pc:spChg chg="del">
          <ac:chgData name="Mel Houseman" userId="7d6e233f-1289-4a6a-9205-ee3f8642932a" providerId="ADAL" clId="{D3E1C12C-5AF4-4AD9-8FA9-618E3948EB6F}" dt="2022-12-12T16:45:51.401" v="114" actId="478"/>
          <ac:spMkLst>
            <pc:docMk/>
            <pc:sldMk cId="3421327502" sldId="270"/>
            <ac:spMk id="9" creationId="{DE235FB0-1878-DF6B-22DD-FCD61FD4F760}"/>
          </ac:spMkLst>
        </pc:spChg>
      </pc:sldChg>
      <pc:sldChg chg="del replTag delTag">
        <pc:chgData name="Mel Houseman" userId="7d6e233f-1289-4a6a-9205-ee3f8642932a" providerId="ADAL" clId="{D3E1C12C-5AF4-4AD9-8FA9-618E3948EB6F}" dt="2022-12-12T16:45:04.316" v="13" actId="47"/>
        <pc:sldMkLst>
          <pc:docMk/>
          <pc:sldMk cId="4024235504" sldId="273"/>
        </pc:sldMkLst>
      </pc:sldChg>
      <pc:sldChg chg="del replTag delTag">
        <pc:chgData name="Mel Houseman" userId="7d6e233f-1289-4a6a-9205-ee3f8642932a" providerId="ADAL" clId="{D3E1C12C-5AF4-4AD9-8FA9-618E3948EB6F}" dt="2022-12-12T16:45:42.072" v="93" actId="47"/>
        <pc:sldMkLst>
          <pc:docMk/>
          <pc:sldMk cId="2841913910" sldId="275"/>
        </pc:sldMkLst>
      </pc:sldChg>
      <pc:sldChg chg="del replTag delTag">
        <pc:chgData name="Mel Houseman" userId="7d6e233f-1289-4a6a-9205-ee3f8642932a" providerId="ADAL" clId="{D3E1C12C-5AF4-4AD9-8FA9-618E3948EB6F}" dt="2022-12-12T16:45:42.072" v="93" actId="47"/>
        <pc:sldMkLst>
          <pc:docMk/>
          <pc:sldMk cId="359931011" sldId="276"/>
        </pc:sldMkLst>
      </pc:sldChg>
      <pc:sldChg chg="del replTag delTag">
        <pc:chgData name="Mel Houseman" userId="7d6e233f-1289-4a6a-9205-ee3f8642932a" providerId="ADAL" clId="{D3E1C12C-5AF4-4AD9-8FA9-618E3948EB6F}" dt="2022-12-12T16:45:42.072" v="93" actId="47"/>
        <pc:sldMkLst>
          <pc:docMk/>
          <pc:sldMk cId="4087574833" sldId="281"/>
        </pc:sldMkLst>
      </pc:sldChg>
      <pc:sldChg chg="addSp delSp modSp mod replTag delTag">
        <pc:chgData name="Mel Houseman" userId="7d6e233f-1289-4a6a-9205-ee3f8642932a" providerId="ADAL" clId="{D3E1C12C-5AF4-4AD9-8FA9-618E3948EB6F}" dt="2022-12-12T16:49:33.463" v="181" actId="1076"/>
        <pc:sldMkLst>
          <pc:docMk/>
          <pc:sldMk cId="1652038383" sldId="282"/>
        </pc:sldMkLst>
        <pc:spChg chg="add mod">
          <ac:chgData name="Mel Houseman" userId="7d6e233f-1289-4a6a-9205-ee3f8642932a" providerId="ADAL" clId="{D3E1C12C-5AF4-4AD9-8FA9-618E3948EB6F}" dt="2022-12-12T16:46:24.907" v="136"/>
          <ac:spMkLst>
            <pc:docMk/>
            <pc:sldMk cId="1652038383" sldId="282"/>
            <ac:spMk id="4" creationId="{8CAE373F-1372-8B0F-8174-28B37350AFE0}"/>
          </ac:spMkLst>
        </pc:spChg>
        <pc:spChg chg="mod">
          <ac:chgData name="Mel Houseman" userId="7d6e233f-1289-4a6a-9205-ee3f8642932a" providerId="ADAL" clId="{D3E1C12C-5AF4-4AD9-8FA9-618E3948EB6F}" dt="2022-12-12T16:47:56.609" v="157" actId="14100"/>
          <ac:spMkLst>
            <pc:docMk/>
            <pc:sldMk cId="1652038383" sldId="282"/>
            <ac:spMk id="6" creationId="{02B75B8A-94CD-F441-95F6-1DD882FFEE78}"/>
          </ac:spMkLst>
        </pc:spChg>
        <pc:spChg chg="add mod">
          <ac:chgData name="Mel Houseman" userId="7d6e233f-1289-4a6a-9205-ee3f8642932a" providerId="ADAL" clId="{D3E1C12C-5AF4-4AD9-8FA9-618E3948EB6F}" dt="2022-12-12T16:49:33.463" v="181" actId="1076"/>
          <ac:spMkLst>
            <pc:docMk/>
            <pc:sldMk cId="1652038383" sldId="282"/>
            <ac:spMk id="8" creationId="{212D8D99-C31D-E1F1-4697-9BEB514B9352}"/>
          </ac:spMkLst>
        </pc:spChg>
        <pc:picChg chg="add del mod ord">
          <ac:chgData name="Mel Houseman" userId="7d6e233f-1289-4a6a-9205-ee3f8642932a" providerId="ADAL" clId="{D3E1C12C-5AF4-4AD9-8FA9-618E3948EB6F}" dt="2022-12-12T16:48:50.111" v="165" actId="478"/>
          <ac:picMkLst>
            <pc:docMk/>
            <pc:sldMk cId="1652038383" sldId="282"/>
            <ac:picMk id="5" creationId="{E4C002D5-D8AF-5C16-E8CB-2420558AB404}"/>
          </ac:picMkLst>
        </pc:picChg>
        <pc:picChg chg="add mod">
          <ac:chgData name="Mel Houseman" userId="7d6e233f-1289-4a6a-9205-ee3f8642932a" providerId="ADAL" clId="{D3E1C12C-5AF4-4AD9-8FA9-618E3948EB6F}" dt="2022-12-12T16:48:57.584" v="169" actId="1076"/>
          <ac:picMkLst>
            <pc:docMk/>
            <pc:sldMk cId="1652038383" sldId="282"/>
            <ac:picMk id="7" creationId="{A2B36843-EC97-6F50-407F-D4F78DAFC012}"/>
          </ac:picMkLst>
        </pc:picChg>
        <pc:picChg chg="del">
          <ac:chgData name="Mel Houseman" userId="7d6e233f-1289-4a6a-9205-ee3f8642932a" providerId="ADAL" clId="{D3E1C12C-5AF4-4AD9-8FA9-618E3948EB6F}" dt="2022-12-12T16:47:14.372" v="146" actId="478"/>
          <ac:picMkLst>
            <pc:docMk/>
            <pc:sldMk cId="1652038383" sldId="282"/>
            <ac:picMk id="1026" creationId="{FBF1E55A-A93D-C27D-B1F1-001B8D032086}"/>
          </ac:picMkLst>
        </pc:picChg>
        <pc:picChg chg="del mod">
          <ac:chgData name="Mel Houseman" userId="7d6e233f-1289-4a6a-9205-ee3f8642932a" providerId="ADAL" clId="{D3E1C12C-5AF4-4AD9-8FA9-618E3948EB6F}" dt="2022-12-12T16:48:50.111" v="165" actId="478"/>
          <ac:picMkLst>
            <pc:docMk/>
            <pc:sldMk cId="1652038383" sldId="282"/>
            <ac:picMk id="1028" creationId="{1813C714-E738-B20A-813A-59C259BD9E2D}"/>
          </ac:picMkLst>
        </pc:picChg>
      </pc:sldChg>
      <pc:sldChg chg="add replTag delTag">
        <pc:chgData name="Mel Houseman" userId="7d6e233f-1289-4a6a-9205-ee3f8642932a" providerId="ADAL" clId="{D3E1C12C-5AF4-4AD9-8FA9-618E3948EB6F}" dt="2022-12-12T16:45:02.608" v="8"/>
        <pc:sldMkLst>
          <pc:docMk/>
          <pc:sldMk cId="1175965013" sldId="283"/>
        </pc:sldMkLst>
      </pc:sldChg>
      <pc:sldChg chg="add replTag delTag">
        <pc:chgData name="Mel Houseman" userId="7d6e233f-1289-4a6a-9205-ee3f8642932a" providerId="ADAL" clId="{D3E1C12C-5AF4-4AD9-8FA9-618E3948EB6F}" dt="2022-12-12T16:45:29.508" v="22"/>
        <pc:sldMkLst>
          <pc:docMk/>
          <pc:sldMk cId="2643956886" sldId="284"/>
        </pc:sldMkLst>
      </pc:sldChg>
      <pc:sldChg chg="add replTag delTag">
        <pc:chgData name="Mel Houseman" userId="7d6e233f-1289-4a6a-9205-ee3f8642932a" providerId="ADAL" clId="{D3E1C12C-5AF4-4AD9-8FA9-618E3948EB6F}" dt="2022-12-12T16:45:29.508" v="24"/>
        <pc:sldMkLst>
          <pc:docMk/>
          <pc:sldMk cId="1924371805" sldId="285"/>
        </pc:sldMkLst>
      </pc:sldChg>
      <pc:sldChg chg="add replTag delTag">
        <pc:chgData name="Mel Houseman" userId="7d6e233f-1289-4a6a-9205-ee3f8642932a" providerId="ADAL" clId="{D3E1C12C-5AF4-4AD9-8FA9-618E3948EB6F}" dt="2022-12-12T16:45:29.508" v="26"/>
        <pc:sldMkLst>
          <pc:docMk/>
          <pc:sldMk cId="1131419794" sldId="286"/>
        </pc:sldMkLst>
      </pc:sldChg>
      <pc:sldChg chg="add replTag delTag">
        <pc:chgData name="Mel Houseman" userId="7d6e233f-1289-4a6a-9205-ee3f8642932a" providerId="ADAL" clId="{D3E1C12C-5AF4-4AD9-8FA9-618E3948EB6F}" dt="2022-12-12T16:45:29.508" v="28"/>
        <pc:sldMkLst>
          <pc:docMk/>
          <pc:sldMk cId="1675202127" sldId="287"/>
        </pc:sldMkLst>
      </pc:sldChg>
      <pc:sldChg chg="add replTag delTag">
        <pc:chgData name="Mel Houseman" userId="7d6e233f-1289-4a6a-9205-ee3f8642932a" providerId="ADAL" clId="{D3E1C12C-5AF4-4AD9-8FA9-618E3948EB6F}" dt="2022-12-12T16:45:29.508" v="30"/>
        <pc:sldMkLst>
          <pc:docMk/>
          <pc:sldMk cId="754882796" sldId="288"/>
        </pc:sldMkLst>
      </pc:sldChg>
      <pc:sldChg chg="add replTag delTag">
        <pc:chgData name="Mel Houseman" userId="7d6e233f-1289-4a6a-9205-ee3f8642932a" providerId="ADAL" clId="{D3E1C12C-5AF4-4AD9-8FA9-618E3948EB6F}" dt="2022-12-12T16:45:29.508" v="32"/>
        <pc:sldMkLst>
          <pc:docMk/>
          <pc:sldMk cId="1061961855" sldId="289"/>
        </pc:sldMkLst>
      </pc:sldChg>
      <pc:sldChg chg="add replTag delTag">
        <pc:chgData name="Mel Houseman" userId="7d6e233f-1289-4a6a-9205-ee3f8642932a" providerId="ADAL" clId="{D3E1C12C-5AF4-4AD9-8FA9-618E3948EB6F}" dt="2022-12-12T16:45:29.523" v="34"/>
        <pc:sldMkLst>
          <pc:docMk/>
          <pc:sldMk cId="3177939240"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8A91C-96B9-4E70-862B-DAD6E53E4CD9}" type="datetimeFigureOut">
              <a:rPr lang="en-ZA" smtClean="0"/>
              <a:t>2022/12/15</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1DE89-4857-4568-A085-BA05C4504B30}" type="slidenum">
              <a:rPr lang="en-ZA" smtClean="0"/>
              <a:t>‹#›</a:t>
            </a:fld>
            <a:endParaRPr lang="en-ZA"/>
          </a:p>
        </p:txBody>
      </p:sp>
    </p:spTree>
    <p:extLst>
      <p:ext uri="{BB962C8B-B14F-4D97-AF65-F5344CB8AC3E}">
        <p14:creationId xmlns:p14="http://schemas.microsoft.com/office/powerpoint/2010/main" val="440523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BA09B-1AB3-46BB-9E74-645B460300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34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BA5D-D71C-67D5-C32D-8BADAE5AA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FEE36E2-02E8-1E2B-BDB1-586DE485B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C9DA86A-A42C-9573-661C-CA6CA9C350AC}"/>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3CC48379-D879-1E65-4CDA-E1F250D13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48FAAE-A75F-6D75-F7A6-0B33120043BA}"/>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96221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E19F-7AE6-66A5-75B1-E7EC8B0C98F7}"/>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B45EC43-63CA-031D-1A34-FF2BE344C7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8FEC08E-9F76-A020-69BB-391D9EBA0D43}"/>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3A0E863C-4510-41E5-A1F4-0A8CCA63BA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F53B1C-FD4F-6E6B-D9DB-F883BA63E8E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058808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849191-9C2B-D32C-0665-7271D8A575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D560783-38A7-CBA7-9BFE-B5B2148531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C06D963-8753-43A3-DE89-8DDD8A69E366}"/>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5FA43238-6C1C-1FE1-7EB2-C8EF1759C5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134741-1E2D-663F-426B-D9CA672D31E5}"/>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75755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4674-8636-8E04-7899-22B2BFD03AA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B92B46B-56C6-BA70-6A12-29A9DF021C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CAFB7CF-326E-4D44-E870-141357FFCE5C}"/>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B4F8BF31-021C-FF9C-7F1A-E36123DC04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76D10D-86A5-4BCD-8030-780B9C999A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87045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2C51-722F-C9ED-6F25-C6F88473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5EEC490-4766-9994-FD9A-D67D3BB9DD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F26F-0557-FE5A-F708-DA41ABEEDEE3}"/>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4567FDCD-6E0F-BAA6-F50A-170EBE2472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6EEF05-D766-3F60-44D6-2621ECFD3302}"/>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6895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4151-93DB-BDF3-F92F-A185F4DD57B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37C7347-09E9-5022-4AE1-B20EAF9219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BA233CD-AFF1-CF73-6EDB-A6E833419B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E32AD93F-987C-8BD4-43AB-6C886016FA69}"/>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6" name="Footer Placeholder 5">
            <a:extLst>
              <a:ext uri="{FF2B5EF4-FFF2-40B4-BE49-F238E27FC236}">
                <a16:creationId xmlns:a16="http://schemas.microsoft.com/office/drawing/2014/main" id="{4803038F-8A1B-56C4-28B9-5FAE9F3D97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18DABB-0F3D-96ED-F449-9BA9C464E9A0}"/>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13951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B0FA-B330-8BA2-09B6-EB1024CA2D22}"/>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5FB42AB-D8D5-5E63-497F-8D1DDAA6C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9ECCE5-986D-C6E4-DB6C-2F63870EEF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25DFBDB3-CBA5-2E7C-9D47-8ADCDE95A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5F9CA-1AC5-4C91-9D60-7559F3F44F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E950004-D06E-C836-578F-3274F4A099EB}"/>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8" name="Footer Placeholder 7">
            <a:extLst>
              <a:ext uri="{FF2B5EF4-FFF2-40B4-BE49-F238E27FC236}">
                <a16:creationId xmlns:a16="http://schemas.microsoft.com/office/drawing/2014/main" id="{7E97693E-9C03-23AB-D38A-524C0474BD3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FD6731F-732F-AD79-20DA-8BDF8BAB25A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54931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28BB-C232-B4D6-7F6C-030EBD9BFDAF}"/>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C5095D7-0895-C7EB-340E-C549B242D9E5}"/>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4" name="Footer Placeholder 3">
            <a:extLst>
              <a:ext uri="{FF2B5EF4-FFF2-40B4-BE49-F238E27FC236}">
                <a16:creationId xmlns:a16="http://schemas.microsoft.com/office/drawing/2014/main" id="{37C13A53-A668-28D4-6F5C-C0D33983253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8D31CF-7EB3-9C4D-275A-182C764589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64982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74872-4A66-CC67-0A8C-729AFB0B64DE}"/>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3" name="Footer Placeholder 2">
            <a:extLst>
              <a:ext uri="{FF2B5EF4-FFF2-40B4-BE49-F238E27FC236}">
                <a16:creationId xmlns:a16="http://schemas.microsoft.com/office/drawing/2014/main" id="{77BC73F8-0ECE-C990-54EC-D96729A3AC8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5C53AE-0568-2E58-1F1C-221F7D8EFF78}"/>
              </a:ext>
            </a:extLst>
          </p:cNvPr>
          <p:cNvSpPr>
            <a:spLocks noGrp="1"/>
          </p:cNvSpPr>
          <p:nvPr>
            <p:ph type="sldNum" sz="quarter" idx="12"/>
          </p:nvPr>
        </p:nvSpPr>
        <p:spPr/>
        <p:txBody>
          <a:bodyPr/>
          <a:lstStyle/>
          <a:p>
            <a:fld id="{D50628AE-FFBE-4042-B500-C195AEEFD8C2}" type="slidenum">
              <a:rPr lang="en-GB" smtClean="0"/>
              <a:t>‹#›</a:t>
            </a:fld>
            <a:endParaRPr lang="en-GB"/>
          </a:p>
        </p:txBody>
      </p:sp>
    </p:spTree>
    <p:custDataLst>
      <p:tags r:id="rId1"/>
    </p:custDataLst>
    <p:extLst>
      <p:ext uri="{BB962C8B-B14F-4D97-AF65-F5344CB8AC3E}">
        <p14:creationId xmlns:p14="http://schemas.microsoft.com/office/powerpoint/2010/main" val="25067465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E16A-9B6D-9DC8-AFEB-09B989B06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74A55EF-30F9-DD16-6DF6-E36D572BC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A677D88-31DC-E34F-B84F-63A224DB5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A4AA4-D421-1C3B-1711-381D0CE304DE}"/>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6" name="Footer Placeholder 5">
            <a:extLst>
              <a:ext uri="{FF2B5EF4-FFF2-40B4-BE49-F238E27FC236}">
                <a16:creationId xmlns:a16="http://schemas.microsoft.com/office/drawing/2014/main" id="{B66E1F3D-B49E-059E-9B14-D953BD9323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365718-ECEE-AE03-AFF5-876C5D83E68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2827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E713-27B7-B361-F4D3-9189EE449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4C217338-00E1-6FB4-23A0-BE3B5ADF42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ZA"/>
          </a:p>
        </p:txBody>
      </p:sp>
      <p:sp>
        <p:nvSpPr>
          <p:cNvPr id="4" name="Text Placeholder 3">
            <a:extLst>
              <a:ext uri="{FF2B5EF4-FFF2-40B4-BE49-F238E27FC236}">
                <a16:creationId xmlns:a16="http://schemas.microsoft.com/office/drawing/2014/main" id="{DCF14173-388B-88E2-FD78-8CBE33B56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D2D76-CBFC-9E15-2376-5BE2F765AAED}"/>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6" name="Footer Placeholder 5">
            <a:extLst>
              <a:ext uri="{FF2B5EF4-FFF2-40B4-BE49-F238E27FC236}">
                <a16:creationId xmlns:a16="http://schemas.microsoft.com/office/drawing/2014/main" id="{D7E136A9-0937-F4F7-DD5F-CA6A7F59F3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4A405C-0DE3-CFCD-CAB7-6955452B1D89}"/>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41967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BD6E7-CF9B-E520-7F6B-66405939A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5C39A0D2-ACE3-4901-BD58-70AAAD0861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613934D-CE90-9C0D-CA5C-EA7FA6107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103BE657-41B1-6769-5AB8-3B0587D2D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5BFC07-514E-46E1-4FFE-1491D1D7F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28AE-FFBE-4042-B500-C195AEEFD8C2}" type="slidenum">
              <a:rPr lang="en-GB" smtClean="0"/>
              <a:t>‹#›</a:t>
            </a:fld>
            <a:endParaRPr lang="en-GB"/>
          </a:p>
        </p:txBody>
      </p:sp>
    </p:spTree>
    <p:custDataLst>
      <p:tags r:id="rId13"/>
    </p:custDataLst>
    <p:extLst>
      <p:ext uri="{BB962C8B-B14F-4D97-AF65-F5344CB8AC3E}">
        <p14:creationId xmlns:p14="http://schemas.microsoft.com/office/powerpoint/2010/main" val="19160409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DFC379-EE11-136F-C330-EEF3343719F1}"/>
              </a:ext>
            </a:extLst>
          </p:cNvPr>
          <p:cNvSpPr/>
          <p:nvPr/>
        </p:nvSpPr>
        <p:spPr>
          <a:xfrm>
            <a:off x="0" y="0"/>
            <a:ext cx="12192000" cy="6858000"/>
          </a:xfrm>
          <a:prstGeom prst="rect">
            <a:avLst/>
          </a:prstGeom>
          <a: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B327CDC7-4856-09D5-9279-D2B8CB25753A}"/>
              </a:ext>
            </a:extLst>
          </p:cNvPr>
          <p:cNvSpPr/>
          <p:nvPr/>
        </p:nvSpPr>
        <p:spPr>
          <a:xfrm>
            <a:off x="0" y="-1"/>
            <a:ext cx="12192000" cy="2362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A0C122E4-0E6E-11CA-3A06-99E84381566E}"/>
              </a:ext>
            </a:extLst>
          </p:cNvPr>
          <p:cNvSpPr/>
          <p:nvPr/>
        </p:nvSpPr>
        <p:spPr>
          <a:xfrm>
            <a:off x="-6961" y="513776"/>
            <a:ext cx="6692900" cy="14527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DIGITAL LITERACY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SKILLS</a:t>
            </a:r>
          </a:p>
        </p:txBody>
      </p:sp>
      <p:sp>
        <p:nvSpPr>
          <p:cNvPr id="4" name="Rectangle 3">
            <a:extLst>
              <a:ext uri="{FF2B5EF4-FFF2-40B4-BE49-F238E27FC236}">
                <a16:creationId xmlns:a16="http://schemas.microsoft.com/office/drawing/2014/main" id="{1405546F-2388-F782-71F5-578A32F62273}"/>
              </a:ext>
            </a:extLst>
          </p:cNvPr>
          <p:cNvSpPr/>
          <p:nvPr/>
        </p:nvSpPr>
        <p:spPr>
          <a:xfrm>
            <a:off x="0" y="2350451"/>
            <a:ext cx="4577739" cy="6731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ZA" sz="28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rPr>
              <a:t>BASIC USERS</a:t>
            </a:r>
            <a:endParaRPr kumimoji="0" lang="en-ZA" sz="24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4494457A-46E9-1A23-9700-737D40F50532}"/>
              </a:ext>
            </a:extLst>
          </p:cNvPr>
          <p:cNvSpPr/>
          <p:nvPr/>
        </p:nvSpPr>
        <p:spPr>
          <a:xfrm>
            <a:off x="9067878" y="3857154"/>
            <a:ext cx="3131084" cy="3000845"/>
          </a:xfrm>
          <a:prstGeom prst="rect">
            <a:avLst/>
          </a:prstGeom>
          <a: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t="-7407" b="-111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0833229C-ADA4-25AF-8DA6-E08CFD9B3F9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55200" y="4608090"/>
            <a:ext cx="1761503" cy="1708407"/>
          </a:xfrm>
          <a:prstGeom prst="rect">
            <a:avLst/>
          </a:prstGeom>
        </p:spPr>
      </p:pic>
      <p:grpSp>
        <p:nvGrpSpPr>
          <p:cNvPr id="7" name="Group 6">
            <a:extLst>
              <a:ext uri="{FF2B5EF4-FFF2-40B4-BE49-F238E27FC236}">
                <a16:creationId xmlns:a16="http://schemas.microsoft.com/office/drawing/2014/main" id="{106351DD-DDEB-6C0E-84D1-89E423984481}"/>
              </a:ext>
            </a:extLst>
          </p:cNvPr>
          <p:cNvGrpSpPr/>
          <p:nvPr/>
        </p:nvGrpSpPr>
        <p:grpSpPr>
          <a:xfrm>
            <a:off x="9695829" y="111126"/>
            <a:ext cx="1920874" cy="1920874"/>
            <a:chOff x="2514600" y="0"/>
            <a:chExt cx="3429000" cy="3429000"/>
          </a:xfrm>
        </p:grpSpPr>
        <p:sp>
          <p:nvSpPr>
            <p:cNvPr id="8" name="Rectangle 7">
              <a:extLst>
                <a:ext uri="{FF2B5EF4-FFF2-40B4-BE49-F238E27FC236}">
                  <a16:creationId xmlns:a16="http://schemas.microsoft.com/office/drawing/2014/main" id="{047802C9-4DBB-C6A3-289D-F5F5EC70DE67}"/>
                </a:ext>
              </a:extLst>
            </p:cNvPr>
            <p:cNvSpPr/>
            <p:nvPr/>
          </p:nvSpPr>
          <p:spPr>
            <a:xfrm>
              <a:off x="2514600" y="0"/>
              <a:ext cx="3429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9" name="Graphic 8">
              <a:extLst>
                <a:ext uri="{FF2B5EF4-FFF2-40B4-BE49-F238E27FC236}">
                  <a16:creationId xmlns:a16="http://schemas.microsoft.com/office/drawing/2014/main" id="{0D9665A8-E4B7-1733-C081-DA55DBBFFB4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632710" y="678345"/>
              <a:ext cx="3158490" cy="1943686"/>
            </a:xfrm>
            <a:prstGeom prst="rect">
              <a:avLst/>
            </a:prstGeom>
          </p:spPr>
        </p:pic>
      </p:grpSp>
    </p:spTree>
    <p:custDataLst>
      <p:tags r:id="rId1"/>
    </p:custDataLst>
    <p:extLst>
      <p:ext uri="{BB962C8B-B14F-4D97-AF65-F5344CB8AC3E}">
        <p14:creationId xmlns:p14="http://schemas.microsoft.com/office/powerpoint/2010/main" val="1175965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1BC3C-C630-DA32-CC62-0EF8BBCB59F4}"/>
              </a:ext>
            </a:extLst>
          </p:cNvPr>
          <p:cNvSpPr/>
          <p:nvPr/>
        </p:nvSpPr>
        <p:spPr>
          <a:xfrm>
            <a:off x="0" y="0"/>
            <a:ext cx="12192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155D9563-4DC4-E88D-B6BB-AE1B5F26627B}"/>
              </a:ext>
            </a:extLst>
          </p:cNvPr>
          <p:cNvSpPr/>
          <p:nvPr/>
        </p:nvSpPr>
        <p:spPr>
          <a:xfrm>
            <a:off x="0" y="0"/>
            <a:ext cx="4794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TextBox 5">
            <a:extLst>
              <a:ext uri="{FF2B5EF4-FFF2-40B4-BE49-F238E27FC236}">
                <a16:creationId xmlns:a16="http://schemas.microsoft.com/office/drawing/2014/main" id="{02B75B8A-94CD-F441-95F6-1DD882FFEE78}"/>
              </a:ext>
            </a:extLst>
          </p:cNvPr>
          <p:cNvSpPr txBox="1"/>
          <p:nvPr/>
        </p:nvSpPr>
        <p:spPr>
          <a:xfrm>
            <a:off x="1019175" y="1575752"/>
            <a:ext cx="6661785" cy="3908762"/>
          </a:xfrm>
          <a:prstGeom prst="rect">
            <a:avLst/>
          </a:prstGeom>
          <a:noFill/>
        </p:spPr>
        <p:txBody>
          <a:bodyPr wrap="square">
            <a:spAutoFit/>
          </a:bodyPr>
          <a:lstStyle/>
          <a:p>
            <a:pPr>
              <a:spcAft>
                <a:spcPts val="1200"/>
              </a:spcAft>
            </a:pPr>
            <a:r>
              <a:rPr lang="en-GB" sz="1800" b="1" dirty="0">
                <a:solidFill>
                  <a:schemeClr val="bg1"/>
                </a:solidFill>
              </a:rPr>
              <a:t>2. Protect yourself and others </a:t>
            </a:r>
          </a:p>
          <a:p>
            <a:pPr lvl="1">
              <a:spcAft>
                <a:spcPts val="1200"/>
              </a:spcAft>
            </a:pPr>
            <a:r>
              <a:rPr lang="en-GB" dirty="0">
                <a:solidFill>
                  <a:schemeClr val="bg1"/>
                </a:solidFill>
              </a:rPr>
              <a:t>You or one of your friends receive the following message: </a:t>
            </a:r>
          </a:p>
          <a:p>
            <a:pPr marL="800100" lvl="1" indent="-342900">
              <a:spcAft>
                <a:spcPts val="1200"/>
              </a:spcAft>
              <a:buFont typeface="+mj-lt"/>
              <a:buAutoNum type="alphaLcParenR"/>
            </a:pPr>
            <a:r>
              <a:rPr lang="en-GB" dirty="0">
                <a:solidFill>
                  <a:schemeClr val="bg1"/>
                </a:solidFill>
              </a:rPr>
              <a:t>Think about how such a message will make you feel. </a:t>
            </a:r>
          </a:p>
          <a:p>
            <a:pPr marL="800100" lvl="1" indent="-342900">
              <a:spcAft>
                <a:spcPts val="1200"/>
              </a:spcAft>
              <a:buFont typeface="+mj-lt"/>
              <a:buAutoNum type="alphaLcParenR"/>
            </a:pPr>
            <a:r>
              <a:rPr lang="en-GB" dirty="0">
                <a:solidFill>
                  <a:schemeClr val="bg1"/>
                </a:solidFill>
              </a:rPr>
              <a:t>If you receive any message that is unkind, do not be tempted to reply. If you don’t know who sent the message, delete it. If you do know, report the incident to your facilitator. </a:t>
            </a:r>
          </a:p>
          <a:p>
            <a:pPr marL="800100" lvl="1" indent="-342900">
              <a:spcAft>
                <a:spcPts val="1200"/>
              </a:spcAft>
              <a:buFont typeface="+mj-lt"/>
              <a:buAutoNum type="alphaLcParenR"/>
            </a:pPr>
            <a:r>
              <a:rPr lang="en-GB" dirty="0">
                <a:solidFill>
                  <a:schemeClr val="bg1"/>
                </a:solidFill>
              </a:rPr>
              <a:t>If you receive it on social media – leave the group immediately and block the user. You may need to delete the social media app and change your profile. </a:t>
            </a:r>
          </a:p>
          <a:p>
            <a:pPr marL="800100" lvl="1" indent="-342900">
              <a:spcAft>
                <a:spcPts val="1200"/>
              </a:spcAft>
              <a:buFont typeface="+mj-lt"/>
              <a:buAutoNum type="alphaLcParenR"/>
            </a:pPr>
            <a:r>
              <a:rPr lang="en-GB" dirty="0">
                <a:solidFill>
                  <a:schemeClr val="bg1"/>
                </a:solidFill>
              </a:rPr>
              <a:t>Do the same to help a friend. </a:t>
            </a:r>
          </a:p>
        </p:txBody>
      </p:sp>
      <p:sp>
        <p:nvSpPr>
          <p:cNvPr id="4" name="Title 1">
            <a:extLst>
              <a:ext uri="{FF2B5EF4-FFF2-40B4-BE49-F238E27FC236}">
                <a16:creationId xmlns:a16="http://schemas.microsoft.com/office/drawing/2014/main" id="{8CAE373F-1372-8B0F-8174-28B37350AFE0}"/>
              </a:ext>
            </a:extLst>
          </p:cNvPr>
          <p:cNvSpPr txBox="1">
            <a:spLocks/>
          </p:cNvSpPr>
          <p:nvPr/>
        </p:nvSpPr>
        <p:spPr>
          <a:xfrm>
            <a:off x="1019175" y="198954"/>
            <a:ext cx="8670925" cy="1177844"/>
          </a:xfrm>
          <a:prstGeom prst="rect">
            <a:avLst/>
          </a:prstGeom>
          <a:noFill/>
          <a:ln w="25400">
            <a:noFill/>
          </a:ln>
        </p:spPr>
        <p:txBody>
          <a:bodyPr lIns="0" tIns="0" rIns="0" bIns="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80BD41"/>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Skills </a:t>
            </a:r>
            <a:r>
              <a:rPr lang="en-US"/>
              <a:t>to practise</a:t>
            </a:r>
            <a:endParaRPr lang="en-GB" dirty="0"/>
          </a:p>
        </p:txBody>
      </p:sp>
      <p:pic>
        <p:nvPicPr>
          <p:cNvPr id="7" name="Picture 6">
            <a:extLst>
              <a:ext uri="{FF2B5EF4-FFF2-40B4-BE49-F238E27FC236}">
                <a16:creationId xmlns:a16="http://schemas.microsoft.com/office/drawing/2014/main" id="{A2B36843-EC97-6F50-407F-D4F78DAFC01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784" t="-6168" r="-5404"/>
          <a:stretch/>
        </p:blipFill>
        <p:spPr bwMode="auto">
          <a:xfrm>
            <a:off x="8378190" y="944563"/>
            <a:ext cx="2411730" cy="4878395"/>
          </a:xfrm>
          <a:prstGeom prst="rect">
            <a:avLst/>
          </a:prstGeom>
          <a:noFill/>
          <a:ln>
            <a:noFill/>
          </a:ln>
          <a:extLst>
            <a:ext uri="{53640926-AAD7-44D8-BBD7-CCE9431645EC}">
              <a14:shadowObscured xmlns:a14="http://schemas.microsoft.com/office/drawing/2010/main"/>
            </a:ext>
          </a:extLst>
        </p:spPr>
      </p:pic>
      <p:sp>
        <p:nvSpPr>
          <p:cNvPr id="8" name="Text Box 48">
            <a:extLst>
              <a:ext uri="{FF2B5EF4-FFF2-40B4-BE49-F238E27FC236}">
                <a16:creationId xmlns:a16="http://schemas.microsoft.com/office/drawing/2014/main" id="{212D8D99-C31D-E1F1-4697-9BEB514B9352}"/>
              </a:ext>
            </a:extLst>
          </p:cNvPr>
          <p:cNvSpPr txBox="1"/>
          <p:nvPr/>
        </p:nvSpPr>
        <p:spPr>
          <a:xfrm>
            <a:off x="8695632" y="2643038"/>
            <a:ext cx="1776845" cy="1774190"/>
          </a:xfrm>
          <a:prstGeom prst="rect">
            <a:avLst/>
          </a:prstGeom>
          <a:noFill/>
          <a:ln w="6350">
            <a:noFill/>
          </a:ln>
        </p:spPr>
        <p:txBody>
          <a:bodyPr rot="0" spcFirstLastPara="0" vert="horz" wrap="square" lIns="91440" tIns="144000" rIns="91440" bIns="45720" numCol="1" spcCol="0" rtlCol="0" fromWordArt="0" anchor="ctr" anchorCtr="0" forceAA="0" compatLnSpc="1">
            <a:prstTxWarp prst="textNoShape">
              <a:avLst/>
            </a:prstTxWarp>
            <a:noAutofit/>
          </a:bodyPr>
          <a:lstStyle/>
          <a:p>
            <a:pPr>
              <a:lnSpc>
                <a:spcPct val="115000"/>
              </a:lnSpc>
              <a:spcAft>
                <a:spcPts val="1100"/>
              </a:spcAft>
            </a:pPr>
            <a:r>
              <a:rPr lang="en-US" sz="1400" b="1">
                <a:solidFill>
                  <a:schemeClr val="bg1"/>
                </a:solidFill>
                <a:effectLst/>
                <a:latin typeface="Arial" panose="020B0604020202020204" pitchFamily="34" charset="0"/>
                <a:ea typeface="Arial" panose="020B0604020202020204" pitchFamily="34" charset="0"/>
                <a:cs typeface="Times New Roman" panose="02020603050405020304" pitchFamily="18" charset="0"/>
              </a:rPr>
              <a:t>YOU ARE FAT AND UGLY!</a:t>
            </a:r>
            <a:endParaRPr lang="en-ZA">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b="1">
                <a:solidFill>
                  <a:schemeClr val="bg1"/>
                </a:solidFill>
                <a:effectLst/>
                <a:latin typeface="Arial" panose="020B0604020202020204" pitchFamily="34" charset="0"/>
                <a:ea typeface="Arial" panose="020B0604020202020204" pitchFamily="34" charset="0"/>
                <a:cs typeface="Times New Roman" panose="02020603050405020304" pitchFamily="18" charset="0"/>
              </a:rPr>
              <a:t>NO ONE WILL EVERY LOVE YOU – THAT IS WHY YOU DON’T HAVE A GIRLFRIEND!</a:t>
            </a:r>
            <a:endParaRPr lang="en-ZA">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b="1">
                <a:solidFill>
                  <a:schemeClr val="bg1"/>
                </a:solidFill>
                <a:effectLst/>
                <a:latin typeface="Arial" panose="020B0604020202020204" pitchFamily="34" charset="0"/>
                <a:ea typeface="Arial" panose="020B0604020202020204" pitchFamily="34" charset="0"/>
                <a:cs typeface="Times New Roman" panose="02020603050405020304" pitchFamily="18" charset="0"/>
              </a:rPr>
              <a:t>EVERYONE KNOWS!!</a:t>
            </a:r>
            <a:endParaRPr lang="en-ZA">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100">
                <a:solidFill>
                  <a:schemeClr val="bg1"/>
                </a:solidFill>
                <a:effectLst/>
                <a:latin typeface="Arial" panose="020B0604020202020204" pitchFamily="34" charset="0"/>
                <a:ea typeface="Arial" panose="020B0604020202020204" pitchFamily="34" charset="0"/>
                <a:cs typeface="Times New Roman" panose="02020603050405020304" pitchFamily="18" charset="0"/>
              </a:rPr>
              <a:t> </a:t>
            </a:r>
            <a:endParaRPr lang="en-ZA">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652038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6FD99-BF68-7EEE-D381-1E59BAC1850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Box 2">
            <a:extLst>
              <a:ext uri="{FF2B5EF4-FFF2-40B4-BE49-F238E27FC236}">
                <a16:creationId xmlns:a16="http://schemas.microsoft.com/office/drawing/2014/main" id="{537AF2DD-C5B0-1FB0-4FC2-00B769D71472}"/>
              </a:ext>
            </a:extLst>
          </p:cNvPr>
          <p:cNvSpPr txBox="1">
            <a:spLocks noChangeArrowheads="1"/>
          </p:cNvSpPr>
          <p:nvPr/>
        </p:nvSpPr>
        <p:spPr bwMode="auto">
          <a:xfrm>
            <a:off x="1019175" y="944563"/>
            <a:ext cx="3095625" cy="2369816"/>
          </a:xfrm>
          <a:prstGeom prst="rect">
            <a:avLst/>
          </a:prstGeom>
          <a:noFill/>
          <a:ln w="9525">
            <a:noFill/>
            <a:miter lim="800000"/>
            <a:headEnd/>
            <a:tailEnd/>
          </a:ln>
        </p:spPr>
        <p:txBody>
          <a:bodyPr rot="0" vert="horz" wrap="square" lIns="91440" tIns="45720" rIns="91440" bIns="45720" anchor="b" anchorCtr="0">
            <a:spAutoFit/>
          </a:bodyPr>
          <a:lstStyle/>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All back covers should include</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contact information of the section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producing the work.</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United Nations Children’s Fund (UNICEF) [month and year of publication]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8" name="Graphic 7">
            <a:extLst>
              <a:ext uri="{FF2B5EF4-FFF2-40B4-BE49-F238E27FC236}">
                <a16:creationId xmlns:a16="http://schemas.microsoft.com/office/drawing/2014/main" id="{E746AF9A-533C-8A77-5959-77191FE8BCA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85902" y="4729181"/>
            <a:ext cx="1986923" cy="1222722"/>
          </a:xfrm>
          <a:prstGeom prst="rect">
            <a:avLst/>
          </a:prstGeom>
        </p:spPr>
      </p:pic>
      <p:pic>
        <p:nvPicPr>
          <p:cNvPr id="5" name="Picture 4">
            <a:extLst>
              <a:ext uri="{FF2B5EF4-FFF2-40B4-BE49-F238E27FC236}">
                <a16:creationId xmlns:a16="http://schemas.microsoft.com/office/drawing/2014/main" id="{0F19CD0B-BE87-3272-7749-ED5A3E1C211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28930" y="4616650"/>
            <a:ext cx="1492779" cy="1447783"/>
          </a:xfrm>
          <a:prstGeom prst="rect">
            <a:avLst/>
          </a:prstGeom>
        </p:spPr>
      </p:pic>
    </p:spTree>
    <p:custDataLst>
      <p:tags r:id="rId1"/>
    </p:custDataLst>
    <p:extLst>
      <p:ext uri="{BB962C8B-B14F-4D97-AF65-F5344CB8AC3E}">
        <p14:creationId xmlns:p14="http://schemas.microsoft.com/office/powerpoint/2010/main" val="358433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B3DC2-FE5C-DC82-ECBC-80C7ED393DD1}"/>
              </a:ext>
            </a:extLst>
          </p:cNvPr>
          <p:cNvSpPr/>
          <p:nvPr/>
        </p:nvSpPr>
        <p:spPr>
          <a:xfrm>
            <a:off x="0" y="0"/>
            <a:ext cx="12192000" cy="4435378"/>
          </a:xfrm>
          <a:prstGeom prst="rect">
            <a:avLst/>
          </a:prstGeom>
          <a:blipFill>
            <a:blip r:embed="rId4"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1464586-6F32-DA9C-BAAB-27A934F73D58}"/>
              </a:ext>
            </a:extLst>
          </p:cNvPr>
          <p:cNvSpPr/>
          <p:nvPr/>
        </p:nvSpPr>
        <p:spPr>
          <a:xfrm>
            <a:off x="0" y="3018703"/>
            <a:ext cx="3829439" cy="820594"/>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Module 5</a:t>
            </a:r>
            <a:r>
              <a:rPr kumimoji="0" lang="en-US" sz="1400" b="0" i="0" u="none" strike="noStrike" kern="1200" cap="none" spc="0" normalizeH="0" baseline="0" noProof="0" dirty="0">
                <a:ln>
                  <a:noFill/>
                </a:ln>
                <a:solidFill>
                  <a:srgbClr val="FFFFFF">
                    <a:alpha val="58000"/>
                  </a:srgbClr>
                </a:solidFill>
                <a:effectLst/>
                <a:uLnTx/>
                <a:uFillTx/>
                <a:latin typeface="Arial" panose="020B0604020202020204"/>
                <a:ea typeface="Arial" panose="020B0604020202020204" pitchFamily="34" charset="0"/>
                <a:cs typeface="Times New Roman" panose="02020603050405020304" pitchFamily="18" charset="0"/>
              </a:rPr>
              <a:t> </a:t>
            </a:r>
            <a:endParaRPr kumimoji="0" lang="en-ZA" sz="1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E5B0CED-5EFC-80BB-5470-A58057B18F92}"/>
              </a:ext>
            </a:extLst>
          </p:cNvPr>
          <p:cNvSpPr/>
          <p:nvPr/>
        </p:nvSpPr>
        <p:spPr>
          <a:xfrm>
            <a:off x="0" y="3993126"/>
            <a:ext cx="7622406" cy="820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Safety and security</a:t>
            </a:r>
            <a:endPar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4395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8FCDAD-3707-1CAD-108C-73EF7E8353CC}"/>
              </a:ext>
            </a:extLst>
          </p:cNvPr>
          <p:cNvSpPr/>
          <p:nvPr/>
        </p:nvSpPr>
        <p:spPr>
          <a:xfrm>
            <a:off x="-8846" y="2422622"/>
            <a:ext cx="12209692" cy="4435378"/>
          </a:xfrm>
          <a:prstGeom prst="rect">
            <a:avLst/>
          </a:prstGeom>
          <a:solidFill>
            <a:srgbClr val="00AEE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4FBEB05C-351A-91BF-A9C6-2DED227AA71B}"/>
              </a:ext>
            </a:extLst>
          </p:cNvPr>
          <p:cNvSpPr/>
          <p:nvPr/>
        </p:nvSpPr>
        <p:spPr>
          <a:xfrm>
            <a:off x="1019175" y="1060993"/>
            <a:ext cx="1968874" cy="1968874"/>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5000"/>
              </a:lnSpc>
              <a:spcBef>
                <a:spcPts val="0"/>
              </a:spcBef>
              <a:spcAft>
                <a:spcPts val="1100"/>
              </a:spcAft>
              <a:buClrTx/>
              <a:buSzTx/>
              <a:buFontTx/>
              <a:buNone/>
              <a:tabLst/>
              <a:defRPr/>
            </a:pPr>
            <a:r>
              <a:rPr kumimoji="0" lang="en-ZA" sz="11500" b="0"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3</a:t>
            </a:r>
            <a:endParaRPr kumimoji="0" lang="en-ZA" sz="4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5" name="Text Box 2">
            <a:extLst>
              <a:ext uri="{FF2B5EF4-FFF2-40B4-BE49-F238E27FC236}">
                <a16:creationId xmlns:a16="http://schemas.microsoft.com/office/drawing/2014/main" id="{B0408655-3607-221D-CA9E-736FEB36E655}"/>
              </a:ext>
            </a:extLst>
          </p:cNvPr>
          <p:cNvSpPr txBox="1">
            <a:spLocks noChangeArrowheads="1"/>
          </p:cNvSpPr>
          <p:nvPr/>
        </p:nvSpPr>
        <p:spPr bwMode="auto">
          <a:xfrm>
            <a:off x="1019175" y="3029867"/>
            <a:ext cx="6766784" cy="1743106"/>
          </a:xfrm>
          <a:prstGeom prst="rect">
            <a:avLst/>
          </a:prstGeom>
          <a:noFill/>
          <a:ln w="9525">
            <a:noFill/>
            <a:miter lim="800000"/>
            <a:headEnd/>
            <a:tailEnd/>
          </a:ln>
        </p:spPr>
        <p:txBody>
          <a:bodyPr rot="0" vert="horz" wrap="square" lIns="91440" tIns="45720" rIns="91440" bIns="45720" anchor="ctr" anchorCtr="0">
            <a:noAutofit/>
          </a:bodyPr>
          <a:lstStyle/>
          <a:p>
            <a:pPr>
              <a:lnSpc>
                <a:spcPct val="115000"/>
              </a:lnSpc>
            </a:pPr>
            <a:r>
              <a:rPr lang="en-US" sz="3600" b="1" dirty="0">
                <a:effectLst/>
                <a:ea typeface="Calibri" panose="020F0502020204030204" pitchFamily="34" charset="0"/>
                <a:cs typeface="Times New Roman" panose="02020603050405020304" pitchFamily="18" charset="0"/>
              </a:rPr>
              <a:t>Unit 3: Protecting health and well-being</a:t>
            </a:r>
            <a:endParaRPr lang="en-ZA" sz="6000" b="1" dirty="0">
              <a:solidFill>
                <a:srgbClr val="FFFFFF"/>
              </a:solidFill>
              <a:effectLst/>
              <a:ea typeface="Arial" panose="020B0604020202020204" pitchFamily="34" charset="0"/>
              <a:cs typeface="Times New Roman" panose="02020603050405020304" pitchFamily="18" charset="0"/>
            </a:endParaRPr>
          </a:p>
        </p:txBody>
      </p:sp>
      <p:pic>
        <p:nvPicPr>
          <p:cNvPr id="6" name="Graphic 12">
            <a:extLst>
              <a:ext uri="{FF2B5EF4-FFF2-40B4-BE49-F238E27FC236}">
                <a16:creationId xmlns:a16="http://schemas.microsoft.com/office/drawing/2014/main" id="{4D7E3BEA-C92D-B8C6-D07C-4A1336D064B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539278" y="2229200"/>
            <a:ext cx="3079115" cy="3079115"/>
          </a:xfrm>
          <a:prstGeom prst="rect">
            <a:avLst/>
          </a:prstGeom>
        </p:spPr>
      </p:pic>
    </p:spTree>
    <p:custDataLst>
      <p:tags r:id="rId1"/>
    </p:custDataLst>
    <p:extLst>
      <p:ext uri="{BB962C8B-B14F-4D97-AF65-F5344CB8AC3E}">
        <p14:creationId xmlns:p14="http://schemas.microsoft.com/office/powerpoint/2010/main" val="1924371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8B9C-04E9-5F59-478B-0A2088285445}"/>
              </a:ext>
            </a:extLst>
          </p:cNvPr>
          <p:cNvSpPr txBox="1">
            <a:spLocks/>
          </p:cNvSpPr>
          <p:nvPr/>
        </p:nvSpPr>
        <p:spPr>
          <a:xfrm>
            <a:off x="1019176" y="1"/>
            <a:ext cx="11172824" cy="1423447"/>
          </a:xfrm>
          <a:prstGeom prst="rect">
            <a:avLst/>
          </a:prstGeom>
          <a:solidFill>
            <a:schemeClr val="accent2"/>
          </a:solidFill>
          <a:ln w="25400">
            <a:noFill/>
          </a:ln>
        </p:spPr>
        <p:txBody>
          <a:bodyPr lIns="360000" rIns="540000" anchor="ctr"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dirty="0">
                <a:solidFill>
                  <a:schemeClr val="tx1"/>
                </a:solidFill>
                <a:ea typeface="Times New Roman" panose="02020603050405020304" pitchFamily="18" charset="0"/>
              </a:rPr>
              <a:t>Negative effects of technology: what to know </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1589703"/>
            <a:ext cx="10117138" cy="2483533"/>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Some forms of technology may have made positive changes in the world, there is also evidence for the </a:t>
            </a:r>
            <a:r>
              <a:rPr kumimoji="0" lang="en-GB" sz="1800" b="1"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negative effects of technology and its overuse</a:t>
            </a: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Social media and mobile devices may lead to psychological and physical issues. </a:t>
            </a:r>
            <a:endParaRPr kumimoji="0" lang="en-GB" sz="1900" b="0" i="0" u="none" strike="noStrike" kern="1200" cap="none" spc="0" normalizeH="0" baseline="0" noProof="0" dirty="0">
              <a:ln>
                <a:noFill/>
              </a:ln>
              <a:solidFill>
                <a:srgbClr val="2D2926"/>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0"/>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pic>
        <p:nvPicPr>
          <p:cNvPr id="5" name="Picture 4" descr="A picture containing text, toy, doll, clipart&#10;&#10;Description automatically generated">
            <a:extLst>
              <a:ext uri="{FF2B5EF4-FFF2-40B4-BE49-F238E27FC236}">
                <a16:creationId xmlns:a16="http://schemas.microsoft.com/office/drawing/2014/main" id="{567D1214-EF2B-C237-2545-300B48E0431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4104303"/>
            <a:ext cx="12192000" cy="2762915"/>
          </a:xfrm>
          <a:prstGeom prst="rect">
            <a:avLst/>
          </a:prstGeom>
        </p:spPr>
      </p:pic>
    </p:spTree>
    <p:custDataLst>
      <p:tags r:id="rId1"/>
    </p:custDataLst>
    <p:extLst>
      <p:ext uri="{BB962C8B-B14F-4D97-AF65-F5344CB8AC3E}">
        <p14:creationId xmlns:p14="http://schemas.microsoft.com/office/powerpoint/2010/main" val="113141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648403-F0DA-7CDA-08C0-4C2559D51E7D}"/>
              </a:ext>
            </a:extLst>
          </p:cNvPr>
          <p:cNvSpPr/>
          <p:nvPr/>
        </p:nvSpPr>
        <p:spPr>
          <a:xfrm>
            <a:off x="7421878" y="0"/>
            <a:ext cx="4770121" cy="6858000"/>
          </a:xfrm>
          <a:prstGeom prst="rect">
            <a:avLst/>
          </a:prstGeom>
          <a:blipFill>
            <a:blip r:embed="rId3"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7"/>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Physical health effects </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2880361"/>
            <a:ext cx="5732145"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0"/>
              </a:spcBef>
              <a:spcAft>
                <a:spcPts val="1200"/>
              </a:spcAft>
              <a:buSzPts val="1000"/>
              <a:buNone/>
              <a:tabLst>
                <a:tab pos="457200" algn="l"/>
              </a:tabLst>
            </a:pPr>
            <a:r>
              <a:rPr lang="en-GB" sz="1800" b="1" dirty="0">
                <a:solidFill>
                  <a:schemeClr val="bg1"/>
                </a:solidFill>
                <a:ea typeface="Times New Roman" panose="02020603050405020304" pitchFamily="18" charset="0"/>
              </a:rPr>
              <a:t>Eyestrain</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Using technologies for long periods may lead to eyestrain.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Symptoms of digital eyestrain can include blurred vision and dry eyes.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Eyestrain may also lead to pains in other areas of the body, such as the head, neck, or shoulders. </a:t>
            </a:r>
            <a:endParaRPr lang="en-US" sz="1800" dirty="0">
              <a:solidFill>
                <a:schemeClr val="bg1"/>
              </a:solidFill>
              <a:ea typeface="Times New Roman" panose="02020603050405020304" pitchFamily="18" charset="0"/>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938752"/>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675202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FBE6E-9570-9C31-8D3F-D2F7F32AD7E4}"/>
              </a:ext>
            </a:extLst>
          </p:cNvPr>
          <p:cNvSpPr/>
          <p:nvPr/>
        </p:nvSpPr>
        <p:spPr>
          <a:xfrm>
            <a:off x="0" y="0"/>
            <a:ext cx="4770121" cy="6858000"/>
          </a:xfrm>
          <a:prstGeom prst="rect">
            <a:avLst/>
          </a:prstGeom>
          <a:solidFill>
            <a:srgbClr val="F0D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7"/>
          </a:xfrm>
          <a:prstGeom prst="rect">
            <a:avLst/>
          </a:prstGeom>
          <a:solidFill>
            <a:schemeClr val="accent2"/>
          </a:solidFill>
          <a:ln w="25400">
            <a:noFill/>
          </a:ln>
        </p:spPr>
        <p:txBody>
          <a:bodyPr lIns="360000" rIns="540000" anchor="ctr" anchorCtr="0">
            <a:noAutofit/>
          </a:bodyPr>
          <a:lstStyle>
            <a:defPPr>
              <a:defRPr lang="en-US"/>
            </a:defPPr>
            <a:lvl1pPr>
              <a:lnSpc>
                <a:spcPct val="90000"/>
              </a:lnSpc>
              <a:spcBef>
                <a:spcPct val="0"/>
              </a:spcBef>
              <a:buNone/>
              <a:defRPr sz="2800">
                <a:latin typeface="+mj-lt"/>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Physical health effects </a:t>
            </a:r>
            <a:endParaRPr lang="en-GB" sz="3200" dirty="0">
              <a:solidFill>
                <a:schemeClr val="tx1"/>
              </a:solidFill>
            </a:endParaRPr>
          </a:p>
        </p:txBody>
      </p:sp>
      <p:sp>
        <p:nvSpPr>
          <p:cNvPr id="3" name="Content Placeholder 2">
            <a:extLst>
              <a:ext uri="{FF2B5EF4-FFF2-40B4-BE49-F238E27FC236}">
                <a16:creationId xmlns:a16="http://schemas.microsoft.com/office/drawing/2014/main" id="{9D0601AF-E3A6-2143-5F20-1CDCB3AAE455}"/>
              </a:ext>
            </a:extLst>
          </p:cNvPr>
          <p:cNvSpPr txBox="1">
            <a:spLocks/>
          </p:cNvSpPr>
          <p:nvPr/>
        </p:nvSpPr>
        <p:spPr>
          <a:xfrm>
            <a:off x="5403274" y="2589275"/>
            <a:ext cx="5751296" cy="3324163"/>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Poor posture</a:t>
            </a:r>
          </a:p>
          <a:p>
            <a:pPr fontAlgn="base">
              <a:lnSpc>
                <a:spcPct val="100000"/>
              </a:lnSpc>
              <a:spcBef>
                <a:spcPts val="0"/>
              </a:spcBef>
              <a:spcAft>
                <a:spcPts val="1200"/>
              </a:spcAft>
              <a:buSzPts val="1000"/>
              <a:tabLst>
                <a:tab pos="457200" algn="l"/>
              </a:tabLst>
              <a:defRPr/>
            </a:pPr>
            <a:r>
              <a:rPr kumimoji="0" lang="en-US"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Sleep problems</a:t>
            </a:r>
          </a:p>
          <a:p>
            <a:pPr fontAlgn="base">
              <a:lnSpc>
                <a:spcPct val="100000"/>
              </a:lnSpc>
              <a:spcBef>
                <a:spcPts val="0"/>
              </a:spcBef>
              <a:spcAft>
                <a:spcPts val="1200"/>
              </a:spcAft>
              <a:buSzPts val="1000"/>
              <a:tabLst>
                <a:tab pos="457200" algn="l"/>
              </a:tabLst>
              <a:defRPr/>
            </a:pPr>
            <a:r>
              <a:rPr kumimoji="0" lang="en-US"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Reduced physical activity  </a:t>
            </a:r>
          </a:p>
        </p:txBody>
      </p:sp>
      <p:sp>
        <p:nvSpPr>
          <p:cNvPr id="4" name="Rectangle 3">
            <a:extLst>
              <a:ext uri="{FF2B5EF4-FFF2-40B4-BE49-F238E27FC236}">
                <a16:creationId xmlns:a16="http://schemas.microsoft.com/office/drawing/2014/main" id="{9DBEF245-FB98-38AD-0CDD-49AD25036EE3}"/>
              </a:ext>
            </a:extLst>
          </p:cNvPr>
          <p:cNvSpPr/>
          <p:nvPr/>
        </p:nvSpPr>
        <p:spPr>
          <a:xfrm>
            <a:off x="11172825" y="944563"/>
            <a:ext cx="1019175" cy="1423446"/>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grpSp>
        <p:nvGrpSpPr>
          <p:cNvPr id="8" name="Group 7">
            <a:extLst>
              <a:ext uri="{FF2B5EF4-FFF2-40B4-BE49-F238E27FC236}">
                <a16:creationId xmlns:a16="http://schemas.microsoft.com/office/drawing/2014/main" id="{2D9B088A-F1DF-303F-B776-51D3F3BB8EC3}"/>
              </a:ext>
            </a:extLst>
          </p:cNvPr>
          <p:cNvGrpSpPr/>
          <p:nvPr/>
        </p:nvGrpSpPr>
        <p:grpSpPr>
          <a:xfrm>
            <a:off x="1136895" y="154906"/>
            <a:ext cx="2557207" cy="6703093"/>
            <a:chOff x="1136896" y="428511"/>
            <a:chExt cx="2347948" cy="6154572"/>
          </a:xfrm>
        </p:grpSpPr>
        <p:pic>
          <p:nvPicPr>
            <p:cNvPr id="5" name="Picture 4" descr="Diagram&#10;&#10;Description automatically generated with medium confidence">
              <a:extLst>
                <a:ext uri="{FF2B5EF4-FFF2-40B4-BE49-F238E27FC236}">
                  <a16:creationId xmlns:a16="http://schemas.microsoft.com/office/drawing/2014/main" id="{08DC0EAE-8DF3-795F-6C46-E41E4E03106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36897" y="428511"/>
              <a:ext cx="2347947" cy="3154083"/>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3F3D45F2-B98C-D5E3-CD45-2400E8573CB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136896" y="3429000"/>
              <a:ext cx="2347947" cy="3154083"/>
            </a:xfrm>
            <a:prstGeom prst="rect">
              <a:avLst/>
            </a:prstGeom>
          </p:spPr>
        </p:pic>
      </p:grpSp>
    </p:spTree>
    <p:custDataLst>
      <p:tags r:id="rId1"/>
    </p:custDataLst>
    <p:extLst>
      <p:ext uri="{BB962C8B-B14F-4D97-AF65-F5344CB8AC3E}">
        <p14:creationId xmlns:p14="http://schemas.microsoft.com/office/powerpoint/2010/main" val="75488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648403-F0DA-7CDA-08C0-4C2559D51E7D}"/>
              </a:ext>
            </a:extLst>
          </p:cNvPr>
          <p:cNvSpPr/>
          <p:nvPr/>
        </p:nvSpPr>
        <p:spPr>
          <a:xfrm>
            <a:off x="7421878" y="0"/>
            <a:ext cx="4770121" cy="6858000"/>
          </a:xfrm>
          <a:prstGeom prst="rect">
            <a:avLst/>
          </a:prstGeom>
          <a:solidFill>
            <a:srgbClr val="453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 name="Picture 3" descr="Graphical user interface, application&#10;&#10;Description automatically generated">
            <a:extLst>
              <a:ext uri="{FF2B5EF4-FFF2-40B4-BE49-F238E27FC236}">
                <a16:creationId xmlns:a16="http://schemas.microsoft.com/office/drawing/2014/main" id="{569EC22C-078B-3D4F-62B0-819AAC290E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21879" y="1567797"/>
            <a:ext cx="4770121" cy="3883186"/>
          </a:xfrm>
          <a:prstGeom prst="rect">
            <a:avLst/>
          </a:prstGeom>
        </p:spPr>
      </p:pic>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7"/>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3200" dirty="0">
                <a:solidFill>
                  <a:schemeClr val="tx1"/>
                </a:solidFill>
                <a:ea typeface="Times New Roman" panose="02020603050405020304" pitchFamily="18" charset="0"/>
              </a:rPr>
              <a:t>Cyberbullying</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2880361"/>
            <a:ext cx="5732145"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Cyberbullying is using technology to harass or bully someone else.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Devices offer bullies opportunities such as email, instant messaging, webpages, and digital photos.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Cyberbullying can range from cruel or embarrassing rumours to threats, harassment, or stalking.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It can affect any age group; however, teenagers and young adults are common victims, and cyberbullying is a growing problem in schools. </a:t>
            </a:r>
            <a:endParaRPr kumimoji="0" lang="en-GB" sz="1900" b="0" i="0" u="none" strike="noStrike" kern="1200" cap="none" spc="0" normalizeH="0" baseline="0" noProof="0" dirty="0">
              <a:ln>
                <a:noFill/>
              </a:ln>
              <a:solidFill>
                <a:srgbClr val="2D2926"/>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938752"/>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106196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FBE6E-9570-9C31-8D3F-D2F7F32AD7E4}"/>
              </a:ext>
            </a:extLst>
          </p:cNvPr>
          <p:cNvSpPr/>
          <p:nvPr/>
        </p:nvSpPr>
        <p:spPr>
          <a:xfrm>
            <a:off x="0" y="0"/>
            <a:ext cx="4770121" cy="6858000"/>
          </a:xfrm>
          <a:prstGeom prst="rect">
            <a:avLst/>
          </a:prstGeom>
          <a:blipFill>
            <a:blip r:embed="rId3"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7"/>
          </a:xfrm>
          <a:prstGeom prst="rect">
            <a:avLst/>
          </a:prstGeom>
          <a:solidFill>
            <a:schemeClr val="accent2"/>
          </a:solidFill>
          <a:ln w="25400">
            <a:noFill/>
          </a:ln>
        </p:spPr>
        <p:txBody>
          <a:bodyPr lIns="360000" rIns="540000" anchor="ctr" anchorCtr="0">
            <a:noAutofit/>
          </a:bodyPr>
          <a:lstStyle>
            <a:defPPr>
              <a:defRPr lang="en-US"/>
            </a:defPPr>
            <a:lvl1pPr>
              <a:lnSpc>
                <a:spcPct val="90000"/>
              </a:lnSpc>
              <a:spcBef>
                <a:spcPct val="0"/>
              </a:spcBef>
              <a:buNone/>
              <a:defRPr sz="2800">
                <a:latin typeface="+mj-lt"/>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How can you protect yourself? </a:t>
            </a:r>
            <a:endParaRPr lang="en-GB" sz="3200" dirty="0">
              <a:solidFill>
                <a:schemeClr val="tx1"/>
              </a:solidFill>
            </a:endParaRPr>
          </a:p>
        </p:txBody>
      </p:sp>
      <p:sp>
        <p:nvSpPr>
          <p:cNvPr id="3" name="Content Placeholder 2">
            <a:extLst>
              <a:ext uri="{FF2B5EF4-FFF2-40B4-BE49-F238E27FC236}">
                <a16:creationId xmlns:a16="http://schemas.microsoft.com/office/drawing/2014/main" id="{9D0601AF-E3A6-2143-5F20-1CDCB3AAE455}"/>
              </a:ext>
            </a:extLst>
          </p:cNvPr>
          <p:cNvSpPr txBox="1">
            <a:spLocks/>
          </p:cNvSpPr>
          <p:nvPr/>
        </p:nvSpPr>
        <p:spPr>
          <a:xfrm>
            <a:off x="5403273" y="2751136"/>
            <a:ext cx="6084533" cy="3324163"/>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Learn good online habits.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Watch for warning signs in the language used online.</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Limit availability of personal information.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If the situation escalates to cyberbullying, communicate this to someone who can help.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Avoid escalating the situation.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Document the activity. Keep a record of any online.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Report cyberbullying to the appropriate authorities.. </a:t>
            </a:r>
            <a:endParaRPr lang="en-US" sz="1000" dirty="0">
              <a:solidFill>
                <a:schemeClr val="bg1"/>
              </a:solidFill>
              <a:ea typeface="Times New Roman" panose="02020603050405020304" pitchFamily="18" charset="0"/>
            </a:endParaRPr>
          </a:p>
        </p:txBody>
      </p:sp>
      <p:sp>
        <p:nvSpPr>
          <p:cNvPr id="4" name="Rectangle 3">
            <a:extLst>
              <a:ext uri="{FF2B5EF4-FFF2-40B4-BE49-F238E27FC236}">
                <a16:creationId xmlns:a16="http://schemas.microsoft.com/office/drawing/2014/main" id="{9DBEF245-FB98-38AD-0CDD-49AD25036EE3}"/>
              </a:ext>
            </a:extLst>
          </p:cNvPr>
          <p:cNvSpPr/>
          <p:nvPr/>
        </p:nvSpPr>
        <p:spPr>
          <a:xfrm>
            <a:off x="11172825" y="944563"/>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3177939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1BC3C-C630-DA32-CC62-0EF8BBCB59F4}"/>
              </a:ext>
            </a:extLst>
          </p:cNvPr>
          <p:cNvSpPr/>
          <p:nvPr/>
        </p:nvSpPr>
        <p:spPr>
          <a:xfrm>
            <a:off x="0" y="0"/>
            <a:ext cx="12192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155D9563-4DC4-E88D-B6BB-AE1B5F26627B}"/>
              </a:ext>
            </a:extLst>
          </p:cNvPr>
          <p:cNvSpPr/>
          <p:nvPr/>
        </p:nvSpPr>
        <p:spPr>
          <a:xfrm>
            <a:off x="0" y="0"/>
            <a:ext cx="4794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itle 1">
            <a:extLst>
              <a:ext uri="{FF2B5EF4-FFF2-40B4-BE49-F238E27FC236}">
                <a16:creationId xmlns:a16="http://schemas.microsoft.com/office/drawing/2014/main" id="{F01E031B-F132-3110-1A91-42F60D76533E}"/>
              </a:ext>
            </a:extLst>
          </p:cNvPr>
          <p:cNvSpPr txBox="1">
            <a:spLocks/>
          </p:cNvSpPr>
          <p:nvPr/>
        </p:nvSpPr>
        <p:spPr>
          <a:xfrm>
            <a:off x="1019175" y="198954"/>
            <a:ext cx="8670925" cy="1177844"/>
          </a:xfrm>
          <a:prstGeom prst="rect">
            <a:avLst/>
          </a:prstGeom>
          <a:noFill/>
          <a:ln w="25400">
            <a:noFill/>
          </a:ln>
        </p:spPr>
        <p:txBody>
          <a:bodyPr lIns="0" tIns="0" rIns="0" bIns="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80BD41"/>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Skills </a:t>
            </a:r>
            <a:r>
              <a:rPr lang="en-US"/>
              <a:t>to practise</a:t>
            </a:r>
            <a:endParaRPr lang="en-GB" dirty="0"/>
          </a:p>
        </p:txBody>
      </p:sp>
      <p:sp>
        <p:nvSpPr>
          <p:cNvPr id="6" name="TextBox 5">
            <a:extLst>
              <a:ext uri="{FF2B5EF4-FFF2-40B4-BE49-F238E27FC236}">
                <a16:creationId xmlns:a16="http://schemas.microsoft.com/office/drawing/2014/main" id="{02B75B8A-94CD-F441-95F6-1DD882FFEE78}"/>
              </a:ext>
            </a:extLst>
          </p:cNvPr>
          <p:cNvSpPr txBox="1"/>
          <p:nvPr/>
        </p:nvSpPr>
        <p:spPr>
          <a:xfrm>
            <a:off x="1019175" y="1575752"/>
            <a:ext cx="10117138" cy="2369880"/>
          </a:xfrm>
          <a:prstGeom prst="rect">
            <a:avLst/>
          </a:prstGeom>
          <a:noFill/>
        </p:spPr>
        <p:txBody>
          <a:bodyPr wrap="square">
            <a:spAutoFit/>
          </a:bodyPr>
          <a:lstStyle/>
          <a:p>
            <a:pPr marL="457200" indent="-457200">
              <a:spcAft>
                <a:spcPts val="1200"/>
              </a:spcAft>
              <a:buFont typeface="+mj-lt"/>
              <a:buAutoNum type="arabicPeriod"/>
            </a:pPr>
            <a:r>
              <a:rPr lang="en-GB" sz="1800" b="1" dirty="0">
                <a:solidFill>
                  <a:schemeClr val="bg1"/>
                </a:solidFill>
              </a:rPr>
              <a:t>Protect your health </a:t>
            </a:r>
          </a:p>
          <a:p>
            <a:pPr marL="914400" lvl="1" indent="-457200">
              <a:spcAft>
                <a:spcPts val="1200"/>
              </a:spcAft>
              <a:buFont typeface="+mj-lt"/>
              <a:buAutoNum type="alphaLcParenR"/>
            </a:pPr>
            <a:r>
              <a:rPr lang="en-GB" dirty="0">
                <a:solidFill>
                  <a:schemeClr val="bg1"/>
                </a:solidFill>
              </a:rPr>
              <a:t>Examine where you are sitting and the position of your device. </a:t>
            </a:r>
          </a:p>
          <a:p>
            <a:pPr marL="914400" lvl="1" indent="-457200">
              <a:spcAft>
                <a:spcPts val="1200"/>
              </a:spcAft>
              <a:buFont typeface="+mj-lt"/>
              <a:buAutoNum type="alphaLcParenR"/>
            </a:pPr>
            <a:r>
              <a:rPr lang="en-GB" dirty="0">
                <a:solidFill>
                  <a:schemeClr val="bg1"/>
                </a:solidFill>
              </a:rPr>
              <a:t>Ask these questions: </a:t>
            </a:r>
          </a:p>
          <a:p>
            <a:pPr marL="1371600" lvl="2" indent="-457200">
              <a:spcAft>
                <a:spcPts val="1200"/>
              </a:spcAft>
              <a:buFont typeface="Arial" panose="020B0604020202020204" pitchFamily="34" charset="0"/>
              <a:buChar char="•"/>
            </a:pPr>
            <a:r>
              <a:rPr lang="en-GB" dirty="0">
                <a:solidFill>
                  <a:schemeClr val="bg1"/>
                </a:solidFill>
              </a:rPr>
              <a:t>Am I comfortable and can I sit like this without feeling any pain? Change your position so that you will remain comfortable. </a:t>
            </a:r>
          </a:p>
          <a:p>
            <a:pPr marL="1371600" lvl="2" indent="-457200">
              <a:spcAft>
                <a:spcPts val="1200"/>
              </a:spcAft>
              <a:buFont typeface="Arial" panose="020B0604020202020204" pitchFamily="34" charset="0"/>
              <a:buChar char="•"/>
            </a:pPr>
            <a:r>
              <a:rPr lang="en-GB" dirty="0">
                <a:solidFill>
                  <a:schemeClr val="bg1"/>
                </a:solidFill>
              </a:rPr>
              <a:t>Do you feel any eye strain? If so, change the position of the device. </a:t>
            </a:r>
          </a:p>
        </p:txBody>
      </p:sp>
      <p:sp>
        <p:nvSpPr>
          <p:cNvPr id="5" name="TextBox 4">
            <a:extLst>
              <a:ext uri="{FF2B5EF4-FFF2-40B4-BE49-F238E27FC236}">
                <a16:creationId xmlns:a16="http://schemas.microsoft.com/office/drawing/2014/main" id="{25747146-4720-A949-FFB6-7E7CB893ABF5}"/>
              </a:ext>
            </a:extLst>
          </p:cNvPr>
          <p:cNvSpPr txBox="1"/>
          <p:nvPr/>
        </p:nvSpPr>
        <p:spPr>
          <a:xfrm>
            <a:off x="10322807" y="5913438"/>
            <a:ext cx="1383712"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i="0" u="none" strike="noStrike" kern="1200" cap="none" spc="0" normalizeH="0" baseline="0" noProof="0" dirty="0">
                <a:ln>
                  <a:noFill/>
                </a:ln>
                <a:solidFill>
                  <a:srgbClr val="2D2926"/>
                </a:solidFill>
                <a:effectLst/>
                <a:uLnTx/>
                <a:uFillTx/>
                <a:latin typeface="Arial" panose="020B0604020202020204"/>
                <a:ea typeface="+mn-ea"/>
                <a:cs typeface="+mn-cs"/>
              </a:rPr>
              <a:t>Continue &gt;</a:t>
            </a:r>
          </a:p>
        </p:txBody>
      </p:sp>
    </p:spTree>
    <p:custDataLst>
      <p:tags r:id="rId1"/>
    </p:custDataLst>
    <p:extLst>
      <p:ext uri="{BB962C8B-B14F-4D97-AF65-F5344CB8AC3E}">
        <p14:creationId xmlns:p14="http://schemas.microsoft.com/office/powerpoint/2010/main" val="34213275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UMUZI" val="zDZpg9tc"/>
  <p:tag name="ARTICULATE_SLIDE_THUMBNAIL_REFRESH" val="1"/>
  <p:tag name="ARTICULATE_SLIDE_COUNT" val="1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muzi">
  <a:themeElements>
    <a:clrScheme name="Custom 5">
      <a:dk1>
        <a:srgbClr val="2D2926"/>
      </a:dk1>
      <a:lt1>
        <a:sysClr val="window" lastClr="FFFFFF"/>
      </a:lt1>
      <a:dk2>
        <a:srgbClr val="777779"/>
      </a:dk2>
      <a:lt2>
        <a:srgbClr val="F2F2F2"/>
      </a:lt2>
      <a:accent1>
        <a:srgbClr val="374EA2"/>
      </a:accent1>
      <a:accent2>
        <a:srgbClr val="00AEEF"/>
      </a:accent2>
      <a:accent3>
        <a:srgbClr val="F26A21"/>
      </a:accent3>
      <a:accent4>
        <a:srgbClr val="E2231A"/>
      </a:accent4>
      <a:accent5>
        <a:srgbClr val="80BD41"/>
      </a:accent5>
      <a:accent6>
        <a:srgbClr val="961A49"/>
      </a:accent6>
      <a:hlink>
        <a:srgbClr val="1CABE2"/>
      </a:hlink>
      <a:folHlink>
        <a:srgbClr val="961A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uzi" id="{C12BF6EC-173D-4CC1-96C3-9F58D536EEB1}" vid="{FCB3C336-C0A1-489C-B21B-068C8AEB8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692D8D4163F04F8E1A3324249F32C9" ma:contentTypeVersion="17" ma:contentTypeDescription="Create a new document." ma:contentTypeScope="" ma:versionID="7c28b8c47c26ae010a28427a3ca36ab3">
  <xsd:schema xmlns:xsd="http://www.w3.org/2001/XMLSchema" xmlns:xs="http://www.w3.org/2001/XMLSchema" xmlns:p="http://schemas.microsoft.com/office/2006/metadata/properties" xmlns:ns2="d76b4fb4-2278-4a25-a896-0b722ffdd1c0" xmlns:ns3="0b9c0896-1fb9-4fbc-a487-1a5e3e3a5831" targetNamespace="http://schemas.microsoft.com/office/2006/metadata/properties" ma:root="true" ma:fieldsID="f0eb6a31593b933178f17481c635ed7b" ns2:_="" ns3:_="">
    <xsd:import namespace="d76b4fb4-2278-4a25-a896-0b722ffdd1c0"/>
    <xsd:import namespace="0b9c0896-1fb9-4fbc-a487-1a5e3e3a583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b4fb4-2278-4a25-a896-0b722ffdd1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e906c4f-05ad-4422-af55-580c077314e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b9c0896-1fb9-4fbc-a487-1a5e3e3a58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7879d7d-b7f5-4323-8e31-223010c9eb82}" ma:internalName="TaxCatchAll" ma:showField="CatchAllData" ma:web="0b9c0896-1fb9-4fbc-a487-1a5e3e3a58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b9c0896-1fb9-4fbc-a487-1a5e3e3a5831" xsi:nil="true"/>
    <lcf76f155ced4ddcb4097134ff3c332f xmlns="d76b4fb4-2278-4a25-a896-0b722ffdd1c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450925A-7D80-43B7-8C61-50F18FA7F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6b4fb4-2278-4a25-a896-0b722ffdd1c0"/>
    <ds:schemaRef ds:uri="0b9c0896-1fb9-4fbc-a487-1a5e3e3a58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3EADDF-447F-47CE-A422-FE34E16E9230}">
  <ds:schemaRefs>
    <ds:schemaRef ds:uri="http://schemas.microsoft.com/sharepoint/v3/contenttype/forms"/>
  </ds:schemaRefs>
</ds:datastoreItem>
</file>

<file path=customXml/itemProps3.xml><?xml version="1.0" encoding="utf-8"?>
<ds:datastoreItem xmlns:ds="http://schemas.openxmlformats.org/officeDocument/2006/customXml" ds:itemID="{B22A3C44-0B54-4ADD-99B9-ED2E9D9B6EA6}">
  <ds:schemaRefs>
    <ds:schemaRef ds:uri="http://schemas.microsoft.com/office/2006/metadata/properties"/>
    <ds:schemaRef ds:uri="http://schemas.microsoft.com/office/infopath/2007/PartnerControls"/>
    <ds:schemaRef ds:uri="0b9c0896-1fb9-4fbc-a487-1a5e3e3a5831"/>
    <ds:schemaRef ds:uri="d76b4fb4-2278-4a25-a896-0b722ffdd1c0"/>
  </ds:schemaRefs>
</ds:datastoreItem>
</file>

<file path=docProps/app.xml><?xml version="1.0" encoding="utf-8"?>
<Properties xmlns="http://schemas.openxmlformats.org/officeDocument/2006/extended-properties" xmlns:vt="http://schemas.openxmlformats.org/officeDocument/2006/docPropsVTypes">
  <Template/>
  <TotalTime>258</TotalTime>
  <Words>493</Words>
  <Application>Microsoft Office PowerPoint</Application>
  <PresentationFormat>Widescreen</PresentationFormat>
  <Paragraphs>56</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Symbol</vt:lpstr>
      <vt:lpstr>Umuzi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1.1: Browsing, searching and filtering data, information and digital content</dc:title>
  <dc:creator>Sue Cromhout</dc:creator>
  <cp:lastModifiedBy>Mel Houseman</cp:lastModifiedBy>
  <cp:revision>3</cp:revision>
  <dcterms:created xsi:type="dcterms:W3CDTF">2022-10-18T08:17:32Z</dcterms:created>
  <dcterms:modified xsi:type="dcterms:W3CDTF">2022-12-15T10:24:06Z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7592F897-D6AB-44AE-886F-6AEF046C8D29</vt:lpwstr>
  </property>
  <property fmtid="{D5CDD505-2E9C-101B-9397-08002B2CF9AE}" pid="3" name="ArticulatePath">
    <vt:lpwstr>https://digitalfrontiersinstitu.sharepoint.com/collaborations/Mel/Umuzi/GD_PowerPointSlideDecks/Umuzi_Unit 1.1_Sample slide deck_V1_MelEdit</vt:lpwstr>
  </property>
  <property fmtid="{D5CDD505-2E9C-101B-9397-08002B2CF9AE}" pid="4" name="ContentTypeId">
    <vt:lpwstr>0x0101006B7287C92A8E6C408EA5EFB87765FC1D</vt:lpwstr>
  </property>
  <property fmtid="{D5CDD505-2E9C-101B-9397-08002B2CF9AE}" pid="5" name="MediaServiceImageTags">
    <vt:lpwstr/>
  </property>
</Properties>
</file>